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256" r:id="rId2"/>
    <p:sldId id="492" r:id="rId3"/>
    <p:sldId id="493" r:id="rId4"/>
    <p:sldId id="494" r:id="rId5"/>
    <p:sldId id="496" r:id="rId6"/>
    <p:sldId id="497" r:id="rId7"/>
    <p:sldId id="543" r:id="rId8"/>
    <p:sldId id="499" r:id="rId9"/>
    <p:sldId id="506" r:id="rId10"/>
    <p:sldId id="544" r:id="rId11"/>
    <p:sldId id="513" r:id="rId12"/>
    <p:sldId id="514" r:id="rId13"/>
    <p:sldId id="515" r:id="rId14"/>
    <p:sldId id="518" r:id="rId15"/>
    <p:sldId id="520" r:id="rId16"/>
    <p:sldId id="522" r:id="rId17"/>
    <p:sldId id="525" r:id="rId18"/>
    <p:sldId id="526" r:id="rId19"/>
    <p:sldId id="527" r:id="rId20"/>
    <p:sldId id="529" r:id="rId21"/>
    <p:sldId id="530" r:id="rId22"/>
    <p:sldId id="538" r:id="rId23"/>
    <p:sldId id="541" r:id="rId24"/>
    <p:sldId id="545" r:id="rId25"/>
    <p:sldId id="546" r:id="rId26"/>
    <p:sldId id="547" r:id="rId27"/>
    <p:sldId id="548" r:id="rId28"/>
    <p:sldId id="549" r:id="rId29"/>
    <p:sldId id="55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DCD31EE-19D0-4F90-9E44-826057820BB1}">
          <p14:sldIdLst>
            <p14:sldId id="256"/>
            <p14:sldId id="492"/>
            <p14:sldId id="493"/>
            <p14:sldId id="494"/>
            <p14:sldId id="496"/>
            <p14:sldId id="497"/>
            <p14:sldId id="543"/>
            <p14:sldId id="499"/>
            <p14:sldId id="506"/>
            <p14:sldId id="544"/>
            <p14:sldId id="513"/>
            <p14:sldId id="514"/>
            <p14:sldId id="515"/>
            <p14:sldId id="518"/>
            <p14:sldId id="520"/>
            <p14:sldId id="522"/>
            <p14:sldId id="525"/>
            <p14:sldId id="526"/>
            <p14:sldId id="527"/>
            <p14:sldId id="529"/>
            <p14:sldId id="530"/>
            <p14:sldId id="538"/>
            <p14:sldId id="541"/>
            <p14:sldId id="545"/>
            <p14:sldId id="546"/>
            <p14:sldId id="547"/>
            <p14:sldId id="548"/>
            <p14:sldId id="549"/>
            <p14:sldId id="550"/>
          </p14:sldIdLst>
        </p14:section>
        <p14:section name="Раздел без заголовка" id="{3852C8DB-E79E-465A-8821-0575815B8B7B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>
        <p:scale>
          <a:sx n="72" d="100"/>
          <a:sy n="72" d="100"/>
        </p:scale>
        <p:origin x="-13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90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6B52B-B42D-4D01-B28E-05073EF46394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7FFF6-0DD6-4324-900F-EEED8EB81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183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75.png"/><Relationship Id="rId7" Type="http://schemas.openxmlformats.org/officeDocument/2006/relationships/image" Target="../media/image79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png"/><Relationship Id="rId10" Type="http://schemas.openxmlformats.org/officeDocument/2006/relationships/image" Target="../media/image82.jpeg"/><Relationship Id="rId4" Type="http://schemas.openxmlformats.org/officeDocument/2006/relationships/image" Target="../media/image76.png"/><Relationship Id="rId9" Type="http://schemas.openxmlformats.org/officeDocument/2006/relationships/image" Target="../media/image8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10" Type="http://schemas.openxmlformats.org/officeDocument/2006/relationships/image" Target="../media/image91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11" Type="http://schemas.openxmlformats.org/officeDocument/2006/relationships/image" Target="../media/image101.jpeg"/><Relationship Id="rId5" Type="http://schemas.openxmlformats.org/officeDocument/2006/relationships/image" Target="../media/image95.jpeg"/><Relationship Id="rId10" Type="http://schemas.openxmlformats.org/officeDocument/2006/relationships/image" Target="../media/image100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11" Type="http://schemas.openxmlformats.org/officeDocument/2006/relationships/image" Target="../media/image111.jpeg"/><Relationship Id="rId5" Type="http://schemas.openxmlformats.org/officeDocument/2006/relationships/image" Target="../media/image105.jpeg"/><Relationship Id="rId10" Type="http://schemas.openxmlformats.org/officeDocument/2006/relationships/image" Target="../media/image110.jpeg"/><Relationship Id="rId4" Type="http://schemas.openxmlformats.org/officeDocument/2006/relationships/image" Target="../media/image104.jpeg"/><Relationship Id="rId9" Type="http://schemas.openxmlformats.org/officeDocument/2006/relationships/image" Target="../media/image10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3" Type="http://schemas.openxmlformats.org/officeDocument/2006/relationships/image" Target="../media/image136.jpeg"/><Relationship Id="rId7" Type="http://schemas.openxmlformats.org/officeDocument/2006/relationships/image" Target="../media/image140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10" Type="http://schemas.openxmlformats.org/officeDocument/2006/relationships/image" Target="../media/image143.jpeg"/><Relationship Id="rId4" Type="http://schemas.openxmlformats.org/officeDocument/2006/relationships/image" Target="../media/image137.jpeg"/><Relationship Id="rId9" Type="http://schemas.openxmlformats.org/officeDocument/2006/relationships/image" Target="../media/image1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271172" cy="2880320"/>
          </a:xfrm>
        </p:spPr>
        <p:txBody>
          <a:bodyPr>
            <a:normAutofit/>
          </a:bodyPr>
          <a:lstStyle/>
          <a:p>
            <a:pPr marR="36195" algn="ctr"/>
            <a: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Цикл мероприятий для работников социальной сферы по формированию здорового образа жизни, профилактике социально-негативных явлений</a:t>
            </a:r>
            <a:endParaRPr lang="ru-RU" sz="2800" dirty="0">
              <a:solidFill>
                <a:schemeClr val="accent3">
                  <a:lumMod val="75000"/>
                </a:schemeClr>
              </a:solidFill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085185"/>
            <a:ext cx="8415188" cy="1512167"/>
          </a:xfrm>
        </p:spPr>
        <p:txBody>
          <a:bodyPr>
            <a:normAutofit fontScale="92500" lnSpcReduction="20000"/>
          </a:bodyPr>
          <a:lstStyle/>
          <a:p>
            <a:pPr algn="ctr">
              <a:spcAft>
                <a:spcPts val="0"/>
              </a:spcAft>
            </a:pPr>
            <a:endParaRPr lang="ru-RU" sz="2200" b="1" dirty="0">
              <a:solidFill>
                <a:schemeClr val="accent3">
                  <a:lumMod val="75000"/>
                </a:schemeClr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2400" b="1" dirty="0">
              <a:solidFill>
                <a:schemeClr val="accent3">
                  <a:lumMod val="75000"/>
                </a:schemeClr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Иркутск, </a:t>
            </a:r>
            <a:r>
              <a:rPr lang="ru-RU" sz="2600" b="1" dirty="0" smtClean="0">
                <a:solidFill>
                  <a:schemeClr val="accent3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2020</a:t>
            </a:r>
            <a:endParaRPr lang="ru-RU" sz="2600" b="1" dirty="0">
              <a:solidFill>
                <a:schemeClr val="accent3">
                  <a:lumMod val="75000"/>
                </a:schemeClr>
              </a:solidFill>
              <a:effectLst/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5" b="16183"/>
          <a:stretch/>
        </p:blipFill>
        <p:spPr>
          <a:xfrm>
            <a:off x="2771800" y="3933056"/>
            <a:ext cx="3711176" cy="166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«Саянский детский дом-интернат для умственно отсталых детей</a:t>
            </a:r>
            <a:r>
              <a:rPr lang="ru-RU" sz="2000" dirty="0" smtClean="0">
                <a:effectLst/>
              </a:rPr>
              <a:t>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598311"/>
            <a:ext cx="2205942" cy="146107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77" y="796322"/>
            <a:ext cx="2162607" cy="14323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62410"/>
            <a:ext cx="2171601" cy="2171601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6710"/>
            <a:ext cx="2171601" cy="21716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08775"/>
            <a:ext cx="8064896" cy="11559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719" y="615922"/>
            <a:ext cx="1221600" cy="1628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2" b="21653"/>
          <a:stretch/>
        </p:blipFill>
        <p:spPr>
          <a:xfrm>
            <a:off x="3683794" y="2542101"/>
            <a:ext cx="4127450" cy="146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</a:t>
            </a:r>
            <a:r>
              <a:rPr lang="ru-RU" sz="2000" dirty="0" err="1">
                <a:effectLst/>
              </a:rPr>
              <a:t>Тулюшкинский</a:t>
            </a:r>
            <a:r>
              <a:rPr lang="ru-RU" sz="2000" dirty="0">
                <a:effectLst/>
              </a:rPr>
              <a:t> психоневрологический интернат»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87098"/>
            <a:ext cx="2676618" cy="200866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5"/>
          <a:stretch/>
        </p:blipFill>
        <p:spPr>
          <a:xfrm>
            <a:off x="1403648" y="2902703"/>
            <a:ext cx="3347305" cy="22620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764704"/>
            <a:ext cx="2574744" cy="19310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24" y="2375730"/>
            <a:ext cx="2736304" cy="278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«Братский детский дом-интернат для умственно отсталых детей»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0" y="623583"/>
            <a:ext cx="1820342" cy="13652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18" y="2204864"/>
            <a:ext cx="1752193" cy="13141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222" y="559209"/>
            <a:ext cx="3203848" cy="24028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902" y="576277"/>
            <a:ext cx="1285875" cy="1714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2" r="6527" b="31566"/>
          <a:stretch/>
        </p:blipFill>
        <p:spPr>
          <a:xfrm>
            <a:off x="4122205" y="3033087"/>
            <a:ext cx="4548199" cy="21316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67" y="803857"/>
            <a:ext cx="1435192" cy="19135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190" y="2962095"/>
            <a:ext cx="1419277" cy="18923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24" y="3717032"/>
            <a:ext cx="1222192" cy="1249152"/>
          </a:xfrm>
          <a:prstGeom prst="rect">
            <a:avLst/>
          </a:prstGeom>
        </p:spPr>
      </p:pic>
      <p:sp>
        <p:nvSpPr>
          <p:cNvPr id="16" name="Объект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«Психоневрологический интернат п. Водопадный»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442" y="597173"/>
            <a:ext cx="1809476" cy="241263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574200"/>
            <a:ext cx="1843937" cy="24585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732568"/>
            <a:ext cx="2034913" cy="23488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42191"/>
            <a:ext cx="1538445" cy="20512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792364"/>
            <a:ext cx="1650815" cy="220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ОГАУ СО «Марковский геронтологический центр»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1"/>
            <a:ext cx="2916324" cy="194421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94" y="3918677"/>
            <a:ext cx="2069012" cy="13793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506" y="619785"/>
            <a:ext cx="2460948" cy="16406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12346"/>
            <a:ext cx="2303748" cy="15358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27199"/>
            <a:ext cx="2539213" cy="16928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809854"/>
            <a:ext cx="2232248" cy="14881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317203"/>
            <a:ext cx="1683908" cy="29952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214" y="566306"/>
            <a:ext cx="2889886" cy="192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ОГК УСО «Центр социальной помощи семье и детям </a:t>
            </a:r>
            <a:r>
              <a:rPr lang="ru-RU" sz="2000" dirty="0" err="1">
                <a:effectLst/>
              </a:rPr>
              <a:t>Нижнеилимского</a:t>
            </a:r>
            <a:r>
              <a:rPr lang="ru-RU" sz="2000" dirty="0">
                <a:effectLst/>
              </a:rPr>
              <a:t>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974008"/>
            <a:ext cx="2670886" cy="200316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764" y="2564904"/>
            <a:ext cx="3216358" cy="24122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30920"/>
            <a:ext cx="2199253" cy="15394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70" y="640280"/>
            <a:ext cx="2884663" cy="214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9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ОГКУ СО «Центр социальной помощи семье и детям </a:t>
            </a:r>
            <a:r>
              <a:rPr lang="ru-RU" sz="2000" dirty="0" err="1">
                <a:effectLst/>
              </a:rPr>
              <a:t>Тайшетского</a:t>
            </a:r>
            <a:r>
              <a:rPr lang="ru-RU" sz="2000" dirty="0">
                <a:effectLst/>
              </a:rPr>
              <a:t>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151230"/>
            <a:ext cx="3547914" cy="19957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03" y="1944106"/>
            <a:ext cx="4270436" cy="320282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814" y="548680"/>
            <a:ext cx="4412010" cy="2481756"/>
          </a:xfr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013176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г. Бодайбо и </a:t>
            </a:r>
            <a:r>
              <a:rPr lang="ru-RU" sz="2000" dirty="0" err="1">
                <a:effectLst/>
              </a:rPr>
              <a:t>Бодайбинского</a:t>
            </a:r>
            <a:r>
              <a:rPr lang="ru-RU" sz="2000" dirty="0">
                <a:effectLst/>
              </a:rPr>
              <a:t>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686"/>
            <a:ext cx="3273777" cy="18620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97" y="620688"/>
            <a:ext cx="2099858" cy="20793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35" y="2647476"/>
            <a:ext cx="2924278" cy="2065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32669"/>
            <a:ext cx="1739999" cy="2183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666" y="673246"/>
            <a:ext cx="2632307" cy="19742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81826"/>
            <a:ext cx="2841439" cy="213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/>
              </a:rPr>
              <a:t>ОГБУСО «Саянский психоневрологический </a:t>
            </a:r>
            <a:r>
              <a:rPr lang="ru-RU" sz="2000" dirty="0">
                <a:effectLst/>
              </a:rPr>
              <a:t>интернат»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060848"/>
            <a:ext cx="2134374" cy="142291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645024"/>
            <a:ext cx="2072385" cy="13815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55002"/>
            <a:ext cx="1775386" cy="13315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593" y="2642021"/>
            <a:ext cx="1623985" cy="21653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908720"/>
            <a:ext cx="2116757" cy="15875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075" y="3156705"/>
            <a:ext cx="2247626" cy="16857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181" y="908720"/>
            <a:ext cx="2111166" cy="158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2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«Дом-интернат для престарелых и инвалидов г</a:t>
            </a:r>
            <a:r>
              <a:rPr lang="ru-RU" sz="2000" dirty="0" smtClean="0">
                <a:effectLst/>
              </a:rPr>
              <a:t>. Черемхово </a:t>
            </a:r>
            <a:r>
              <a:rPr lang="ru-RU" sz="2000" dirty="0">
                <a:effectLst/>
              </a:rPr>
              <a:t>и Черемховского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4062"/>
            <a:ext cx="1834936" cy="2446582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879" y="789144"/>
            <a:ext cx="1712818" cy="22837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-6382" r="-6568" b="22858"/>
          <a:stretch/>
        </p:blipFill>
        <p:spPr>
          <a:xfrm>
            <a:off x="669245" y="2943210"/>
            <a:ext cx="1746656" cy="19451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893" y="3234975"/>
            <a:ext cx="1968874" cy="14766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283" y="1947740"/>
            <a:ext cx="1519173" cy="20255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53" y="579915"/>
            <a:ext cx="2202648" cy="16519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264" y="579915"/>
            <a:ext cx="1762192" cy="13216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781" y="2364289"/>
            <a:ext cx="1696619" cy="15121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15" y="3837663"/>
            <a:ext cx="2730971" cy="132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г. Усть-Илимска и Усть-Илимского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6976"/>
            <a:ext cx="2982921" cy="223719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574675"/>
            <a:ext cx="3035829" cy="22768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97" y="620688"/>
            <a:ext cx="3173144" cy="423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</a:t>
            </a:r>
            <a:r>
              <a:rPr lang="ru-RU" sz="2000" dirty="0" err="1">
                <a:effectLst/>
              </a:rPr>
              <a:t>Заларинский</a:t>
            </a:r>
            <a:r>
              <a:rPr lang="ru-RU" sz="2000" dirty="0">
                <a:effectLst/>
              </a:rPr>
              <a:t> специальный дом-интернат для престарелых и инвалидов»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8" y="602606"/>
            <a:ext cx="2646010" cy="125213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0" y="3500977"/>
            <a:ext cx="3107787" cy="14703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598" y="623718"/>
            <a:ext cx="2383418" cy="11291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87" y="2420888"/>
            <a:ext cx="2827328" cy="13379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942" y="3394183"/>
            <a:ext cx="3559226" cy="16839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728"/>
            <a:ext cx="2915816" cy="13798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7" t="18500" r="1594" b="24690"/>
          <a:stretch/>
        </p:blipFill>
        <p:spPr>
          <a:xfrm>
            <a:off x="5362733" y="1105877"/>
            <a:ext cx="3246485" cy="151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</a:t>
            </a:r>
            <a:r>
              <a:rPr lang="ru-RU" sz="2000" dirty="0" smtClean="0">
                <a:effectLst/>
              </a:rPr>
              <a:t>г. Саянска»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138" y="528759"/>
            <a:ext cx="1458289" cy="1820121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28759"/>
            <a:ext cx="1477790" cy="31474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826" y="528759"/>
            <a:ext cx="1648043" cy="209588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513" y="528760"/>
            <a:ext cx="1301363" cy="20958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236081"/>
            <a:ext cx="1660094" cy="18875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52" y="3897946"/>
            <a:ext cx="2078503" cy="11869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654" y="2090373"/>
            <a:ext cx="3143118" cy="17546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236081"/>
            <a:ext cx="2444726" cy="17663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19660"/>
            <a:ext cx="1328470" cy="183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</a:t>
            </a:r>
            <a:r>
              <a:rPr lang="ru-RU" sz="2000" dirty="0" err="1" smtClean="0">
                <a:effectLst/>
              </a:rPr>
              <a:t>Нижнеудинского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>
                <a:effectLst/>
              </a:rPr>
              <a:t>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21" y="622031"/>
            <a:ext cx="1560853" cy="208113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55386"/>
            <a:ext cx="1383408" cy="18445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90840"/>
            <a:ext cx="1256311" cy="16750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530" y="790840"/>
            <a:ext cx="1295864" cy="17278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938" y="827503"/>
            <a:ext cx="1137772" cy="22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921" y="3284983"/>
            <a:ext cx="1207882" cy="16105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877" y="2968058"/>
            <a:ext cx="1373904" cy="18318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66263" y="666097"/>
            <a:ext cx="1581157" cy="18525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846" y="2772488"/>
            <a:ext cx="2839148" cy="215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«Социально-реабилитационный центр для несовершеннолетних Братского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64704"/>
            <a:ext cx="1937122" cy="193712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22889"/>
            <a:ext cx="1899031" cy="18990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836" y="579242"/>
            <a:ext cx="2013571" cy="15101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817" y="2135911"/>
            <a:ext cx="1724119" cy="12930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591" y="2275099"/>
            <a:ext cx="1727443" cy="12955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89420"/>
            <a:ext cx="2122144" cy="15916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87" y="662133"/>
            <a:ext cx="1762091" cy="13215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311" y="579242"/>
            <a:ext cx="1781677" cy="13362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230" y="3317368"/>
            <a:ext cx="2376354" cy="17822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138" y="3746326"/>
            <a:ext cx="1353308" cy="135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«Социально-реабилитационный центр для несовершеннолетних </a:t>
            </a:r>
            <a:r>
              <a:rPr lang="ru-RU" sz="2000" dirty="0" err="1">
                <a:effectLst/>
              </a:rPr>
              <a:t>Заларинского</a:t>
            </a:r>
            <a:r>
              <a:rPr lang="ru-RU" sz="2000" dirty="0">
                <a:effectLst/>
              </a:rPr>
              <a:t> </a:t>
            </a:r>
            <a:r>
              <a:rPr lang="ru-RU" sz="2000" dirty="0" smtClean="0">
                <a:effectLst/>
              </a:rPr>
              <a:t>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0" y="572376"/>
            <a:ext cx="1724376" cy="2299169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64" y="1590872"/>
            <a:ext cx="1458162" cy="19442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76" y="1568573"/>
            <a:ext cx="1491611" cy="19888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31"/>
          <a:stretch/>
        </p:blipFill>
        <p:spPr>
          <a:xfrm>
            <a:off x="611560" y="476672"/>
            <a:ext cx="2952328" cy="14518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13" y="3650654"/>
            <a:ext cx="1855822" cy="13918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040419"/>
            <a:ext cx="1613985" cy="21519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724" y="1973009"/>
            <a:ext cx="1800200" cy="24002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614" y="1378959"/>
            <a:ext cx="1545636" cy="20608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971" y="620688"/>
            <a:ext cx="2022057" cy="15165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831933"/>
            <a:ext cx="1671696" cy="125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</a:t>
            </a:r>
            <a:r>
              <a:rPr lang="ru-RU" sz="2000" dirty="0" err="1" smtClean="0">
                <a:effectLst/>
              </a:rPr>
              <a:t>Казаченско</a:t>
            </a:r>
            <a:r>
              <a:rPr lang="ru-RU" sz="2000" dirty="0" smtClean="0">
                <a:effectLst/>
              </a:rPr>
              <a:t>-Ленского </a:t>
            </a:r>
            <a:r>
              <a:rPr lang="ru-RU" sz="2000" dirty="0">
                <a:effectLst/>
              </a:rPr>
              <a:t>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1890210" cy="2520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581" y="620688"/>
            <a:ext cx="2618038" cy="261803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64" y="2492896"/>
            <a:ext cx="3055628" cy="2291721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924168"/>
            <a:ext cx="2556810" cy="19176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646448"/>
            <a:ext cx="2017535" cy="269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«Усть-Илимский дом-интернат для престарелых и инвалидов «Лидер»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53" y="725072"/>
            <a:ext cx="2511182" cy="209713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100603"/>
            <a:ext cx="2753095" cy="17665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01" y="812880"/>
            <a:ext cx="2486014" cy="19399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62" y="3068960"/>
            <a:ext cx="2367553" cy="17982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015508"/>
            <a:ext cx="2433622" cy="19367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594782"/>
            <a:ext cx="2239156" cy="227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</a:t>
            </a:r>
            <a:r>
              <a:rPr lang="ru-RU" sz="2000" dirty="0" err="1">
                <a:effectLst/>
              </a:rPr>
              <a:t>Аларского</a:t>
            </a:r>
            <a:r>
              <a:rPr lang="ru-RU" sz="2000" dirty="0">
                <a:effectLst/>
              </a:rPr>
              <a:t>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77093"/>
            <a:ext cx="2880320" cy="162018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2966617"/>
            <a:ext cx="2427229" cy="18204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112627"/>
            <a:ext cx="2232548" cy="16744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963" y="677093"/>
            <a:ext cx="2482990" cy="18622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19" y="677093"/>
            <a:ext cx="2388824" cy="17916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282" y="2944464"/>
            <a:ext cx="2845902" cy="189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</a:t>
            </a:r>
            <a:r>
              <a:rPr lang="ru-RU" sz="2000" dirty="0" err="1">
                <a:effectLst/>
              </a:rPr>
              <a:t>Осинского</a:t>
            </a:r>
            <a:r>
              <a:rPr lang="ru-RU" sz="2000" dirty="0">
                <a:effectLst/>
              </a:rPr>
              <a:t>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58598"/>
            <a:ext cx="2736304" cy="205222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02949"/>
            <a:ext cx="3213636" cy="24102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40275"/>
            <a:ext cx="3340933" cy="445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Мамско-Чуйского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57" y="692696"/>
            <a:ext cx="3840427" cy="288032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241" y="716583"/>
            <a:ext cx="3888432" cy="18378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709" y="2453342"/>
            <a:ext cx="5508104" cy="260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«Психоневрологический интернат с. Бильчир»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99897"/>
            <a:ext cx="1752798" cy="131459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05665"/>
            <a:ext cx="1897635" cy="14232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256" y="2721407"/>
            <a:ext cx="2780848" cy="20856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43" y="3729570"/>
            <a:ext cx="1879760" cy="14098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803" y="659805"/>
            <a:ext cx="2363754" cy="17728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38396"/>
            <a:ext cx="1841951" cy="13814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700808"/>
            <a:ext cx="1893289" cy="14199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621" y="2837293"/>
            <a:ext cx="1879757" cy="13937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29" y="3940674"/>
            <a:ext cx="1522948" cy="114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«Центр социальной помощи семье и детям «Радуга» Братского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3" t="9404" r="37677" b="26511"/>
          <a:stretch/>
        </p:blipFill>
        <p:spPr bwMode="auto">
          <a:xfrm>
            <a:off x="755576" y="821635"/>
            <a:ext cx="2723733" cy="202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0" t="6244" r="7280" b="10850"/>
          <a:stretch/>
        </p:blipFill>
        <p:spPr bwMode="auto">
          <a:xfrm>
            <a:off x="4427984" y="764704"/>
            <a:ext cx="3888432" cy="2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 t="4575" r="6305" b="12888"/>
          <a:stretch/>
        </p:blipFill>
        <p:spPr bwMode="auto">
          <a:xfrm>
            <a:off x="3070630" y="3140967"/>
            <a:ext cx="3301569" cy="174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5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ОГКУ СО «Центр помощи детям, оставшимся без попечения родителей, </a:t>
            </a:r>
            <a:r>
              <a:rPr lang="ru-RU" sz="2000" dirty="0" err="1">
                <a:effectLst/>
              </a:rPr>
              <a:t>Нижнеилимского</a:t>
            </a:r>
            <a:r>
              <a:rPr lang="ru-RU" sz="2000" dirty="0">
                <a:effectLst/>
              </a:rPr>
              <a:t> района». Отделение сопровождения замещающих семей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2" t="3795" r="35899" b="10449"/>
          <a:stretch/>
        </p:blipFill>
        <p:spPr bwMode="auto">
          <a:xfrm>
            <a:off x="3419872" y="764704"/>
            <a:ext cx="2160104" cy="359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63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</a:t>
            </a:r>
            <a:r>
              <a:rPr lang="ru-RU" sz="2000" dirty="0" err="1">
                <a:effectLst/>
              </a:rPr>
              <a:t>Балаганского</a:t>
            </a:r>
            <a:r>
              <a:rPr lang="ru-RU" sz="2000" dirty="0">
                <a:effectLst/>
              </a:rPr>
              <a:t>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" t="4744" r="53059" b="13586"/>
          <a:stretch/>
        </p:blipFill>
        <p:spPr bwMode="auto">
          <a:xfrm>
            <a:off x="2987825" y="908720"/>
            <a:ext cx="3426228" cy="342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2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ОГБУСО «Комплексный центр социального обслуживания населения </a:t>
            </a:r>
            <a:r>
              <a:rPr lang="ru-RU" sz="2000" dirty="0" err="1">
                <a:effectLst/>
              </a:rPr>
              <a:t>Эхирит-Булагатского</a:t>
            </a:r>
            <a:r>
              <a:rPr lang="ru-RU" sz="2000" dirty="0">
                <a:effectLst/>
              </a:rPr>
              <a:t>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5" b="5702"/>
          <a:stretch/>
        </p:blipFill>
        <p:spPr bwMode="auto">
          <a:xfrm>
            <a:off x="870690" y="649358"/>
            <a:ext cx="7448657" cy="38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2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«Комплексный центр социального обслуживания населения </a:t>
            </a:r>
            <a:r>
              <a:rPr lang="ru-RU" sz="2000" dirty="0" err="1">
                <a:effectLst/>
              </a:rPr>
              <a:t>Куйтунского</a:t>
            </a:r>
            <a:r>
              <a:rPr lang="ru-RU" sz="2000" dirty="0">
                <a:effectLst/>
              </a:rPr>
              <a:t> района»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" t="6009" r="6840" b="15807"/>
          <a:stretch/>
        </p:blipFill>
        <p:spPr bwMode="auto">
          <a:xfrm>
            <a:off x="4614123" y="3193499"/>
            <a:ext cx="3555521" cy="176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4756" r="46536" b="28578"/>
          <a:stretch/>
        </p:blipFill>
        <p:spPr bwMode="auto">
          <a:xfrm>
            <a:off x="4644008" y="526571"/>
            <a:ext cx="3267508" cy="233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1" t="8198" r="35944" b="9502"/>
          <a:stretch/>
        </p:blipFill>
        <p:spPr bwMode="auto">
          <a:xfrm>
            <a:off x="1187624" y="622088"/>
            <a:ext cx="2660340" cy="434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2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80" y="4946739"/>
            <a:ext cx="8496944" cy="8585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ОГБУ СО «Иркутский детский дом-интернат №2, для умственно отсталых детей»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4149081"/>
            <a:ext cx="590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000" dirty="0">
              <a:latin typeface="+mj-lt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4109" r="25757" b="31093"/>
          <a:stretch/>
        </p:blipFill>
        <p:spPr bwMode="auto">
          <a:xfrm>
            <a:off x="755576" y="548680"/>
            <a:ext cx="4853880" cy="2406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4" t="6566" r="34111" b="26405"/>
          <a:stretch/>
        </p:blipFill>
        <p:spPr bwMode="auto">
          <a:xfrm>
            <a:off x="5076056" y="2708920"/>
            <a:ext cx="3373760" cy="22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2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11734</TotalTime>
  <Words>322</Words>
  <Application>Microsoft Office PowerPoint</Application>
  <PresentationFormat>Экран (4:3)</PresentationFormat>
  <Paragraphs>62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Аспект</vt:lpstr>
      <vt:lpstr> Цикл мероприятий для работников социальной сферы по формированию здорового образа жизни, профилактике социально-негативных явлений</vt:lpstr>
      <vt:lpstr>ОГБУ СО «Саянский детский дом-интернат для умственно отсталых детей»</vt:lpstr>
      <vt:lpstr>ОГБУ СО «Тулюшкинский психоневрологический интернат»</vt:lpstr>
      <vt:lpstr>ОГБУ СО «Братский детский дом-интернат для умственно отсталых детей»</vt:lpstr>
      <vt:lpstr>ОГБУ СО «Психоневрологический интернат п. Водопадный»</vt:lpstr>
      <vt:lpstr>ОГАУ СО «Марковский геронтологический центр»</vt:lpstr>
      <vt:lpstr>ОГК УСО «Центр социальной помощи семье и детям Нижнеилимского района»</vt:lpstr>
      <vt:lpstr>ОГКУ СО «Центр социальной помощи семье и детям Тайшетского района»</vt:lpstr>
      <vt:lpstr>ОГБУ СО «Комплексный центр социального обслуживания населения г. Бодайбо и Бодайбинского района»</vt:lpstr>
      <vt:lpstr>ОГБУСО «Саянский психоневрологический интернат»</vt:lpstr>
      <vt:lpstr>ОГБУ СО «Дом-интернат для престарелых и инвалидов г. Черемхово и Черемховского района»</vt:lpstr>
      <vt:lpstr>ОГБУ СО «Комплексный центр социального обслуживания населения г. Усть-Илимска и Усть-Илимского района»</vt:lpstr>
      <vt:lpstr>ОГБУ СО «Заларинский специальный дом-интернат для престарелых и инвалидов»</vt:lpstr>
      <vt:lpstr>ОГБУ СО «Комплексный центр социального обслуживания населения г. Саянска»</vt:lpstr>
      <vt:lpstr>ОГБУ СО «Комплексный центр социального обслуживания населения Нижнеудинского района»</vt:lpstr>
      <vt:lpstr>ОГБУ СО «Социально-реабилитационный центр для несовершеннолетних Братского района»</vt:lpstr>
      <vt:lpstr>ОГБУ СО «Социально-реабилитационный центр для несовершеннолетних Заларинского района»</vt:lpstr>
      <vt:lpstr>ОГБУ СО «Комплексный центр социального обслуживания населения Казаченско-Ленского района»</vt:lpstr>
      <vt:lpstr>ОГБУ СО «Усть-Илимский дом-интернат для престарелых и инвалидов «Лидер»</vt:lpstr>
      <vt:lpstr>ОГБУ СО «Комплексный центр социального обслуживания населения Аларского района»</vt:lpstr>
      <vt:lpstr>ОГБУ СО «Комплексный центр социального обслуживания населения Осинского района»</vt:lpstr>
      <vt:lpstr>ОГБУ СО «Комплексный центр социального обслуживания населения Мамско-Чуйского района»</vt:lpstr>
      <vt:lpstr>ОГБУ СО «Психоневрологический интернат с. Бильчир»</vt:lpstr>
      <vt:lpstr>ОГБУ СО «Центр социальной помощи семье и детям «Радуга» Братского района»</vt:lpstr>
      <vt:lpstr>ОГКУ СО «Центр помощи детям, оставшимся без попечения родителей, Нижнеилимского района». Отделение сопровождения замещающих семей</vt:lpstr>
      <vt:lpstr>ОГБУ СО «Комплексный центр социального обслуживания населения Балаганского района»</vt:lpstr>
      <vt:lpstr>ОГБУСО «Комплексный центр социального обслуживания населения Эхирит-Булагатского района»</vt:lpstr>
      <vt:lpstr>ОГБУ СО «Комплексный центр социального обслуживания населения Куйтунского района»</vt:lpstr>
      <vt:lpstr>ОГБУ СО «Иркутский детский дом-интернат №2, для умственно отсталых детей»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РЕГИОНАЛЬНАЯ КОНФЕРЕНЦИЯ «Сопровождение семей, воспитывающих детей с ограниченными возможностями: ключевые проблемы и их решение»</dc:title>
  <dc:creator>Пользователь</dc:creator>
  <cp:lastModifiedBy>УМЦ</cp:lastModifiedBy>
  <cp:revision>293</cp:revision>
  <dcterms:created xsi:type="dcterms:W3CDTF">2017-02-25T16:31:46Z</dcterms:created>
  <dcterms:modified xsi:type="dcterms:W3CDTF">2020-08-28T01:19:31Z</dcterms:modified>
</cp:coreProperties>
</file>